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70" r:id="rId2"/>
    <p:sldId id="271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438"/>
    </p:cViewPr>
  </p:sorterViewPr>
  <p:notesViewPr>
    <p:cSldViewPr snapToGrid="0">
      <p:cViewPr varScale="1">
        <p:scale>
          <a:sx n="89" d="100"/>
          <a:sy n="89" d="100"/>
        </p:scale>
        <p:origin x="299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ke Test User" userId="SID-0" providerId="Test" clId="FakeClientId"/>
    <pc:docChg chg="modSld modMainMaster modNotesMaster modHandout">
      <pc:chgData name="Fake Test User" userId="SID-0" providerId="Test" clId="FakeClientId" dt="2018-12-05T07:31:01.800" v="29" actId="790"/>
      <pc:docMkLst>
        <pc:docMk/>
      </pc:docMkLst>
      <pc:sldChg chg="modNotes">
        <pc:chgData name="Fake Test User" userId="SID-0" providerId="Test" clId="FakeClientId" dt="2018-12-05T07:28:07.320" v="1" actId="790"/>
        <pc:sldMkLst>
          <pc:docMk/>
          <pc:sldMk cId="1096358168" sldId="270"/>
        </pc:sldMkLst>
      </pc:sldChg>
      <pc:sldChg chg="modNotes">
        <pc:chgData name="Fake Test User" userId="SID-0" providerId="Test" clId="FakeClientId" dt="2018-12-05T07:28:09.929" v="2" actId="790"/>
        <pc:sldMkLst>
          <pc:docMk/>
          <pc:sldMk cId="3410528100" sldId="271"/>
        </pc:sldMkLst>
      </pc:sldChg>
      <pc:sldChg chg="modSp modNotes">
        <pc:chgData name="Fake Test User" userId="SID-0" providerId="Test" clId="FakeClientId" dt="2018-12-05T07:28:12.335" v="3" actId="790"/>
        <pc:sldMkLst>
          <pc:docMk/>
          <pc:sldMk cId="2057674307" sldId="272"/>
        </pc:sldMkLst>
        <pc:spChg chg="mod">
          <ac:chgData name="Fake Test User" userId="SID-0" providerId="Test" clId="FakeClientId" dt="2018-12-05T07:27:02.923" v="0" actId="790"/>
          <ac:spMkLst>
            <pc:docMk/>
            <pc:sldMk cId="2057674307" sldId="272"/>
            <ac:spMk id="2" creationId="{00000000-0000-0000-0000-000000000000}"/>
          </ac:spMkLst>
        </pc:spChg>
        <pc:spChg chg="mod">
          <ac:chgData name="Fake Test User" userId="SID-0" providerId="Test" clId="FakeClientId" dt="2018-12-05T07:27:02.923" v="0" actId="790"/>
          <ac:spMkLst>
            <pc:docMk/>
            <pc:sldMk cId="2057674307" sldId="272"/>
            <ac:spMk id="3" creationId="{00000000-0000-0000-0000-000000000000}"/>
          </ac:spMkLst>
        </pc:spChg>
      </pc:sldChg>
      <pc:sldChg chg="modNotes">
        <pc:chgData name="Fake Test User" userId="SID-0" providerId="Test" clId="FakeClientId" dt="2018-12-05T07:28:14.742" v="4" actId="790"/>
        <pc:sldMkLst>
          <pc:docMk/>
          <pc:sldMk cId="1794587301" sldId="273"/>
        </pc:sldMkLst>
      </pc:sldChg>
      <pc:sldChg chg="modNotes">
        <pc:chgData name="Fake Test User" userId="SID-0" providerId="Test" clId="FakeClientId" dt="2018-12-05T07:28:17.226" v="5" actId="790"/>
        <pc:sldMkLst>
          <pc:docMk/>
          <pc:sldMk cId="2493007523" sldId="274"/>
        </pc:sldMkLst>
      </pc:sldChg>
      <pc:sldChg chg="modNotes">
        <pc:chgData name="Fake Test User" userId="SID-0" providerId="Test" clId="FakeClientId" dt="2018-12-05T07:28:19.960" v="6" actId="790"/>
        <pc:sldMkLst>
          <pc:docMk/>
          <pc:sldMk cId="3629560857" sldId="275"/>
        </pc:sldMkLst>
      </pc:sldChg>
      <pc:sldChg chg="modNotes">
        <pc:chgData name="Fake Test User" userId="SID-0" providerId="Test" clId="FakeClientId" dt="2018-12-05T07:28:22.319" v="7" actId="790"/>
        <pc:sldMkLst>
          <pc:docMk/>
          <pc:sldMk cId="2494252465" sldId="276"/>
        </pc:sldMkLst>
      </pc:sldChg>
      <pc:sldChg chg="modNotes">
        <pc:chgData name="Fake Test User" userId="SID-0" providerId="Test" clId="FakeClientId" dt="2018-12-05T07:28:24.850" v="8" actId="790"/>
        <pc:sldMkLst>
          <pc:docMk/>
          <pc:sldMk cId="3801660654" sldId="277"/>
        </pc:sldMkLst>
      </pc:sldChg>
      <pc:sldChg chg="modNotes">
        <pc:chgData name="Fake Test User" userId="SID-0" providerId="Test" clId="FakeClientId" dt="2018-12-05T07:28:27.475" v="9" actId="790"/>
        <pc:sldMkLst>
          <pc:docMk/>
          <pc:sldMk cId="2519909124" sldId="278"/>
        </pc:sldMkLst>
      </pc:sldChg>
      <pc:sldChg chg="modNotes">
        <pc:chgData name="Fake Test User" userId="SID-0" providerId="Test" clId="FakeClientId" dt="2018-12-05T07:28:29.944" v="10" actId="790"/>
        <pc:sldMkLst>
          <pc:docMk/>
          <pc:sldMk cId="1216751560" sldId="279"/>
        </pc:sldMkLst>
      </pc:sldChg>
      <pc:sldChg chg="modNotes">
        <pc:chgData name="Fake Test User" userId="SID-0" providerId="Test" clId="FakeClientId" dt="2018-12-05T07:28:32.506" v="11" actId="790"/>
        <pc:sldMkLst>
          <pc:docMk/>
          <pc:sldMk cId="2303474947" sldId="280"/>
        </pc:sldMkLst>
      </pc:sldChg>
      <pc:sldChg chg="modNotes">
        <pc:chgData name="Fake Test User" userId="SID-0" providerId="Test" clId="FakeClientId" dt="2018-12-05T07:28:35.193" v="12" actId="790"/>
        <pc:sldMkLst>
          <pc:docMk/>
          <pc:sldMk cId="329787518" sldId="281"/>
        </pc:sldMkLst>
      </pc:sldChg>
      <pc:sldChg chg="modNotes">
        <pc:chgData name="Fake Test User" userId="SID-0" providerId="Test" clId="FakeClientId" dt="2018-12-05T07:28:37.865" v="13" actId="790"/>
        <pc:sldMkLst>
          <pc:docMk/>
          <pc:sldMk cId="2876187254" sldId="282"/>
        </pc:sldMkLst>
      </pc:sldChg>
      <pc:sldMasterChg chg="modSp modSldLayout">
        <pc:chgData name="Fake Test User" userId="SID-0" providerId="Test" clId="FakeClientId" dt="2018-12-05T07:30:12.984" v="27"/>
        <pc:sldMasterMkLst>
          <pc:docMk/>
          <pc:sldMasterMk cId="3012251994" sldId="2147483672"/>
        </pc:sldMasterMkLst>
        <pc:spChg chg="mod">
          <ac:chgData name="Fake Test User" userId="SID-0" providerId="Test" clId="FakeClientId" dt="2018-12-05T07:29:05.988" v="14" actId="790"/>
          <ac:spMkLst>
            <pc:docMk/>
            <pc:sldMasterMk cId="3012251994" sldId="2147483672"/>
            <ac:spMk id="2" creationId="{00000000-0000-0000-0000-000000000000}"/>
          </ac:spMkLst>
        </pc:spChg>
        <pc:spChg chg="mod">
          <ac:chgData name="Fake Test User" userId="SID-0" providerId="Test" clId="FakeClientId" dt="2018-12-05T07:29:05.988" v="14" actId="790"/>
          <ac:spMkLst>
            <pc:docMk/>
            <pc:sldMasterMk cId="3012251994" sldId="2147483672"/>
            <ac:spMk id="3" creationId="{00000000-0000-0000-0000-000000000000}"/>
          </ac:spMkLst>
        </pc:spChg>
        <pc:spChg chg="mod">
          <ac:chgData name="Fake Test User" userId="SID-0" providerId="Test" clId="FakeClientId" dt="2018-12-05T07:29:05.988" v="14" actId="790"/>
          <ac:spMkLst>
            <pc:docMk/>
            <pc:sldMasterMk cId="3012251994" sldId="2147483672"/>
            <ac:spMk id="4" creationId="{00000000-0000-0000-0000-000000000000}"/>
          </ac:spMkLst>
        </pc:spChg>
        <pc:spChg chg="mod">
          <ac:chgData name="Fake Test User" userId="SID-0" providerId="Test" clId="FakeClientId" dt="2018-12-05T07:29:05.988" v="14" actId="790"/>
          <ac:spMkLst>
            <pc:docMk/>
            <pc:sldMasterMk cId="3012251994" sldId="2147483672"/>
            <ac:spMk id="5" creationId="{00000000-0000-0000-0000-000000000000}"/>
          </ac:spMkLst>
        </pc:spChg>
        <pc:spChg chg="mod">
          <ac:chgData name="Fake Test User" userId="SID-0" providerId="Test" clId="FakeClientId" dt="2018-12-05T07:29:05.988" v="14" actId="790"/>
          <ac:spMkLst>
            <pc:docMk/>
            <pc:sldMasterMk cId="3012251994" sldId="2147483672"/>
            <ac:spMk id="6" creationId="{00000000-0000-0000-0000-000000000000}"/>
          </ac:spMkLst>
        </pc:spChg>
        <pc:spChg chg="mod">
          <ac:chgData name="Fake Test User" userId="SID-0" providerId="Test" clId="FakeClientId" dt="2018-12-05T07:29:05.988" v="14" actId="790"/>
          <ac:spMkLst>
            <pc:docMk/>
            <pc:sldMasterMk cId="3012251994" sldId="2147483672"/>
            <ac:spMk id="7" creationId="{00000000-0000-0000-0000-000000000000}"/>
          </ac:spMkLst>
        </pc:spChg>
        <pc:spChg chg="mod">
          <ac:chgData name="Fake Test User" userId="SID-0" providerId="Test" clId="FakeClientId" dt="2018-12-05T07:29:05.988" v="14" actId="790"/>
          <ac:spMkLst>
            <pc:docMk/>
            <pc:sldMasterMk cId="3012251994" sldId="2147483672"/>
            <ac:spMk id="8" creationId="{00000000-0000-0000-0000-000000000000}"/>
          </ac:spMkLst>
        </pc:spChg>
        <pc:sldLayoutChg chg="modSp">
          <pc:chgData name="Fake Test User" userId="SID-0" providerId="Test" clId="FakeClientId" dt="2018-12-05T07:29:08.191" v="15" actId="790"/>
          <pc:sldLayoutMkLst>
            <pc:docMk/>
            <pc:sldMasterMk cId="3012251994" sldId="2147483672"/>
            <pc:sldLayoutMk cId="2794820782" sldId="2147483673"/>
          </pc:sldLayoutMkLst>
          <pc:spChg chg="mod">
            <ac:chgData name="Fake Test User" userId="SID-0" providerId="Test" clId="FakeClientId" dt="2018-12-05T07:29:08.191" v="15" actId="790"/>
            <ac:spMkLst>
              <pc:docMk/>
              <pc:sldMasterMk cId="3012251994" sldId="2147483672"/>
              <pc:sldLayoutMk cId="2794820782" sldId="2147483673"/>
              <ac:spMk id="2" creationId="{00000000-0000-0000-0000-000000000000}"/>
            </ac:spMkLst>
          </pc:spChg>
          <pc:spChg chg="mod">
            <ac:chgData name="Fake Test User" userId="SID-0" providerId="Test" clId="FakeClientId" dt="2018-12-05T07:29:08.191" v="15" actId="790"/>
            <ac:spMkLst>
              <pc:docMk/>
              <pc:sldMasterMk cId="3012251994" sldId="2147483672"/>
              <pc:sldLayoutMk cId="2794820782" sldId="2147483673"/>
              <ac:spMk id="3" creationId="{00000000-0000-0000-0000-000000000000}"/>
            </ac:spMkLst>
          </pc:spChg>
          <pc:spChg chg="mod">
            <ac:chgData name="Fake Test User" userId="SID-0" providerId="Test" clId="FakeClientId" dt="2018-12-05T07:29:08.191" v="15" actId="790"/>
            <ac:spMkLst>
              <pc:docMk/>
              <pc:sldMasterMk cId="3012251994" sldId="2147483672"/>
              <pc:sldLayoutMk cId="2794820782" sldId="2147483673"/>
              <ac:spMk id="7" creationId="{00000000-0000-0000-0000-000000000000}"/>
            </ac:spMkLst>
          </pc:spChg>
          <pc:spChg chg="mod">
            <ac:chgData name="Fake Test User" userId="SID-0" providerId="Test" clId="FakeClientId" dt="2018-12-05T07:29:08.191" v="15" actId="790"/>
            <ac:spMkLst>
              <pc:docMk/>
              <pc:sldMasterMk cId="3012251994" sldId="2147483672"/>
              <pc:sldLayoutMk cId="2794820782" sldId="2147483673"/>
              <ac:spMk id="8" creationId="{00000000-0000-0000-0000-000000000000}"/>
            </ac:spMkLst>
          </pc:spChg>
          <pc:spChg chg="mod">
            <ac:chgData name="Fake Test User" userId="SID-0" providerId="Test" clId="FakeClientId" dt="2018-12-05T07:29:08.191" v="15" actId="790"/>
            <ac:spMkLst>
              <pc:docMk/>
              <pc:sldMasterMk cId="3012251994" sldId="2147483672"/>
              <pc:sldLayoutMk cId="2794820782" sldId="2147483673"/>
              <ac:spMk id="9" creationId="{00000000-0000-0000-0000-000000000000}"/>
            </ac:spMkLst>
          </pc:spChg>
        </pc:sldLayoutChg>
        <pc:sldLayoutChg chg="modSp">
          <pc:chgData name="Fake Test User" userId="SID-0" providerId="Test" clId="FakeClientId" dt="2018-12-05T07:29:10.363" v="16" actId="790"/>
          <pc:sldLayoutMkLst>
            <pc:docMk/>
            <pc:sldMasterMk cId="3012251994" sldId="2147483672"/>
            <pc:sldLayoutMk cId="3381064927" sldId="2147483674"/>
          </pc:sldLayoutMkLst>
          <pc:spChg chg="mod">
            <ac:chgData name="Fake Test User" userId="SID-0" providerId="Test" clId="FakeClientId" dt="2018-12-05T07:29:10.363" v="16" actId="790"/>
            <ac:spMkLst>
              <pc:docMk/>
              <pc:sldMasterMk cId="3012251994" sldId="2147483672"/>
              <pc:sldLayoutMk cId="3381064927" sldId="2147483674"/>
              <ac:spMk id="2" creationId="{00000000-0000-0000-0000-000000000000}"/>
            </ac:spMkLst>
          </pc:spChg>
          <pc:spChg chg="mod">
            <ac:chgData name="Fake Test User" userId="SID-0" providerId="Test" clId="FakeClientId" dt="2018-12-05T07:29:10.363" v="16" actId="790"/>
            <ac:spMkLst>
              <pc:docMk/>
              <pc:sldMasterMk cId="3012251994" sldId="2147483672"/>
              <pc:sldLayoutMk cId="3381064927" sldId="2147483674"/>
              <ac:spMk id="3" creationId="{00000000-0000-0000-0000-000000000000}"/>
            </ac:spMkLst>
          </pc:spChg>
          <pc:spChg chg="mod">
            <ac:chgData name="Fake Test User" userId="SID-0" providerId="Test" clId="FakeClientId" dt="2018-12-05T07:29:10.363" v="16" actId="790"/>
            <ac:spMkLst>
              <pc:docMk/>
              <pc:sldMasterMk cId="3012251994" sldId="2147483672"/>
              <pc:sldLayoutMk cId="3381064927" sldId="2147483674"/>
              <ac:spMk id="4" creationId="{00000000-0000-0000-0000-000000000000}"/>
            </ac:spMkLst>
          </pc:spChg>
          <pc:spChg chg="mod">
            <ac:chgData name="Fake Test User" userId="SID-0" providerId="Test" clId="FakeClientId" dt="2018-12-05T07:29:10.363" v="16" actId="790"/>
            <ac:spMkLst>
              <pc:docMk/>
              <pc:sldMasterMk cId="3012251994" sldId="2147483672"/>
              <pc:sldLayoutMk cId="3381064927" sldId="2147483674"/>
              <ac:spMk id="5" creationId="{00000000-0000-0000-0000-000000000000}"/>
            </ac:spMkLst>
          </pc:spChg>
          <pc:spChg chg="mod">
            <ac:chgData name="Fake Test User" userId="SID-0" providerId="Test" clId="FakeClientId" dt="2018-12-05T07:29:10.363" v="16" actId="790"/>
            <ac:spMkLst>
              <pc:docMk/>
              <pc:sldMasterMk cId="3012251994" sldId="2147483672"/>
              <pc:sldLayoutMk cId="3381064927" sldId="2147483674"/>
              <ac:spMk id="6" creationId="{00000000-0000-0000-0000-000000000000}"/>
            </ac:spMkLst>
          </pc:spChg>
        </pc:sldLayoutChg>
        <pc:sldLayoutChg chg="modSp">
          <pc:chgData name="Fake Test User" userId="SID-0" providerId="Test" clId="FakeClientId" dt="2018-12-05T07:29:12.628" v="17" actId="790"/>
          <pc:sldLayoutMkLst>
            <pc:docMk/>
            <pc:sldMasterMk cId="3012251994" sldId="2147483672"/>
            <pc:sldLayoutMk cId="3415689626" sldId="2147483675"/>
          </pc:sldLayoutMkLst>
          <pc:spChg chg="mod">
            <ac:chgData name="Fake Test User" userId="SID-0" providerId="Test" clId="FakeClientId" dt="2018-12-05T07:29:12.628" v="17" actId="790"/>
            <ac:spMkLst>
              <pc:docMk/>
              <pc:sldMasterMk cId="3012251994" sldId="2147483672"/>
              <pc:sldLayoutMk cId="3415689626" sldId="2147483675"/>
              <ac:spMk id="2" creationId="{00000000-0000-0000-0000-000000000000}"/>
            </ac:spMkLst>
          </pc:spChg>
          <pc:spChg chg="mod">
            <ac:chgData name="Fake Test User" userId="SID-0" providerId="Test" clId="FakeClientId" dt="2018-12-05T07:29:12.628" v="17" actId="790"/>
            <ac:spMkLst>
              <pc:docMk/>
              <pc:sldMasterMk cId="3012251994" sldId="2147483672"/>
              <pc:sldLayoutMk cId="3415689626" sldId="2147483675"/>
              <ac:spMk id="3" creationId="{00000000-0000-0000-0000-000000000000}"/>
            </ac:spMkLst>
          </pc:spChg>
          <pc:spChg chg="mod">
            <ac:chgData name="Fake Test User" userId="SID-0" providerId="Test" clId="FakeClientId" dt="2018-12-05T07:29:12.628" v="17" actId="790"/>
            <ac:spMkLst>
              <pc:docMk/>
              <pc:sldMasterMk cId="3012251994" sldId="2147483672"/>
              <pc:sldLayoutMk cId="3415689626" sldId="2147483675"/>
              <ac:spMk id="4" creationId="{00000000-0000-0000-0000-000000000000}"/>
            </ac:spMkLst>
          </pc:spChg>
          <pc:spChg chg="mod">
            <ac:chgData name="Fake Test User" userId="SID-0" providerId="Test" clId="FakeClientId" dt="2018-12-05T07:29:12.628" v="17" actId="790"/>
            <ac:spMkLst>
              <pc:docMk/>
              <pc:sldMasterMk cId="3012251994" sldId="2147483672"/>
              <pc:sldLayoutMk cId="3415689626" sldId="2147483675"/>
              <ac:spMk id="5" creationId="{00000000-0000-0000-0000-000000000000}"/>
            </ac:spMkLst>
          </pc:spChg>
          <pc:spChg chg="mod">
            <ac:chgData name="Fake Test User" userId="SID-0" providerId="Test" clId="FakeClientId" dt="2018-12-05T07:29:12.628" v="17" actId="790"/>
            <ac:spMkLst>
              <pc:docMk/>
              <pc:sldMasterMk cId="3012251994" sldId="2147483672"/>
              <pc:sldLayoutMk cId="3415689626" sldId="2147483675"/>
              <ac:spMk id="6" creationId="{00000000-0000-0000-0000-000000000000}"/>
            </ac:spMkLst>
          </pc:spChg>
          <pc:spChg chg="mod">
            <ac:chgData name="Fake Test User" userId="SID-0" providerId="Test" clId="FakeClientId" dt="2018-12-05T07:29:12.628" v="17" actId="790"/>
            <ac:spMkLst>
              <pc:docMk/>
              <pc:sldMasterMk cId="3012251994" sldId="2147483672"/>
              <pc:sldLayoutMk cId="3415689626" sldId="2147483675"/>
              <ac:spMk id="7" creationId="{00000000-0000-0000-0000-000000000000}"/>
            </ac:spMkLst>
          </pc:spChg>
          <pc:spChg chg="mod">
            <ac:chgData name="Fake Test User" userId="SID-0" providerId="Test" clId="FakeClientId" dt="2018-12-05T07:29:12.628" v="17" actId="790"/>
            <ac:spMkLst>
              <pc:docMk/>
              <pc:sldMasterMk cId="3012251994" sldId="2147483672"/>
              <pc:sldLayoutMk cId="3415689626" sldId="2147483675"/>
              <ac:spMk id="8" creationId="{00000000-0000-0000-0000-000000000000}"/>
            </ac:spMkLst>
          </pc:spChg>
          <pc:spChg chg="mod">
            <ac:chgData name="Fake Test User" userId="SID-0" providerId="Test" clId="FakeClientId" dt="2018-12-05T07:29:12.628" v="17" actId="790"/>
            <ac:spMkLst>
              <pc:docMk/>
              <pc:sldMasterMk cId="3012251994" sldId="2147483672"/>
              <pc:sldLayoutMk cId="3415689626" sldId="2147483675"/>
              <ac:spMk id="9" creationId="{00000000-0000-0000-0000-000000000000}"/>
            </ac:spMkLst>
          </pc:spChg>
        </pc:sldLayoutChg>
        <pc:sldLayoutChg chg="modSp">
          <pc:chgData name="Fake Test User" userId="SID-0" providerId="Test" clId="FakeClientId" dt="2018-12-05T07:30:03.140" v="26"/>
          <pc:sldLayoutMkLst>
            <pc:docMk/>
            <pc:sldMasterMk cId="3012251994" sldId="2147483672"/>
            <pc:sldLayoutMk cId="2533336930" sldId="2147483676"/>
          </pc:sldLayoutMkLst>
          <pc:spChg chg="mod">
            <ac:chgData name="Fake Test User" userId="SID-0" providerId="Test" clId="FakeClientId" dt="2018-12-05T07:29:15.175" v="18" actId="790"/>
            <ac:spMkLst>
              <pc:docMk/>
              <pc:sldMasterMk cId="3012251994" sldId="2147483672"/>
              <pc:sldLayoutMk cId="2533336930" sldId="2147483676"/>
              <ac:spMk id="2" creationId="{00000000-0000-0000-0000-000000000000}"/>
            </ac:spMkLst>
          </pc:spChg>
          <pc:spChg chg="mod">
            <ac:chgData name="Fake Test User" userId="SID-0" providerId="Test" clId="FakeClientId" dt="2018-12-05T07:30:03.140" v="26"/>
            <ac:spMkLst>
              <pc:docMk/>
              <pc:sldMasterMk cId="3012251994" sldId="2147483672"/>
              <pc:sldLayoutMk cId="2533336930" sldId="2147483676"/>
              <ac:spMk id="4" creationId="{00000000-0000-0000-0000-000000000000}"/>
            </ac:spMkLst>
          </pc:spChg>
          <pc:spChg chg="mod">
            <ac:chgData name="Fake Test User" userId="SID-0" providerId="Test" clId="FakeClientId" dt="2018-12-05T07:29:15.175" v="18" actId="790"/>
            <ac:spMkLst>
              <pc:docMk/>
              <pc:sldMasterMk cId="3012251994" sldId="2147483672"/>
              <pc:sldLayoutMk cId="2533336930" sldId="2147483676"/>
              <ac:spMk id="5" creationId="{00000000-0000-0000-0000-000000000000}"/>
            </ac:spMkLst>
          </pc:spChg>
          <pc:spChg chg="mod">
            <ac:chgData name="Fake Test User" userId="SID-0" providerId="Test" clId="FakeClientId" dt="2018-12-05T07:29:15.175" v="18" actId="790"/>
            <ac:spMkLst>
              <pc:docMk/>
              <pc:sldMasterMk cId="3012251994" sldId="2147483672"/>
              <pc:sldLayoutMk cId="2533336930" sldId="2147483676"/>
              <ac:spMk id="6" creationId="{00000000-0000-0000-0000-000000000000}"/>
            </ac:spMkLst>
          </pc:spChg>
          <pc:spChg chg="mod">
            <ac:chgData name="Fake Test User" userId="SID-0" providerId="Test" clId="FakeClientId" dt="2018-12-05T07:29:15.175" v="18" actId="790"/>
            <ac:spMkLst>
              <pc:docMk/>
              <pc:sldMasterMk cId="3012251994" sldId="2147483672"/>
              <pc:sldLayoutMk cId="2533336930" sldId="2147483676"/>
              <ac:spMk id="7" creationId="{00000000-0000-0000-0000-000000000000}"/>
            </ac:spMkLst>
          </pc:spChg>
          <pc:spChg chg="mod">
            <ac:chgData name="Fake Test User" userId="SID-0" providerId="Test" clId="FakeClientId" dt="2018-12-05T07:29:15.175" v="18" actId="790"/>
            <ac:spMkLst>
              <pc:docMk/>
              <pc:sldMasterMk cId="3012251994" sldId="2147483672"/>
              <pc:sldLayoutMk cId="2533336930" sldId="2147483676"/>
              <ac:spMk id="9" creationId="{00000000-0000-0000-0000-000000000000}"/>
            </ac:spMkLst>
          </pc:spChg>
        </pc:sldLayoutChg>
        <pc:sldLayoutChg chg="modSp">
          <pc:chgData name="Fake Test User" userId="SID-0" providerId="Test" clId="FakeClientId" dt="2018-12-05T07:30:12.984" v="27"/>
          <pc:sldLayoutMkLst>
            <pc:docMk/>
            <pc:sldMasterMk cId="3012251994" sldId="2147483672"/>
            <pc:sldLayoutMk cId="3244593729" sldId="2147483677"/>
          </pc:sldLayoutMkLst>
          <pc:spChg chg="mod">
            <ac:chgData name="Fake Test User" userId="SID-0" providerId="Test" clId="FakeClientId" dt="2018-12-05T07:29:17.315" v="19" actId="790"/>
            <ac:spMkLst>
              <pc:docMk/>
              <pc:sldMasterMk cId="3012251994" sldId="2147483672"/>
              <pc:sldLayoutMk cId="3244593729" sldId="2147483677"/>
              <ac:spMk id="2" creationId="{00000000-0000-0000-0000-000000000000}"/>
            </ac:spMkLst>
          </pc:spChg>
          <pc:spChg chg="mod">
            <ac:chgData name="Fake Test User" userId="SID-0" providerId="Test" clId="FakeClientId" dt="2018-12-05T07:30:12.984" v="27"/>
            <ac:spMkLst>
              <pc:docMk/>
              <pc:sldMasterMk cId="3012251994" sldId="2147483672"/>
              <pc:sldLayoutMk cId="3244593729" sldId="2147483677"/>
              <ac:spMk id="3" creationId="{00000000-0000-0000-0000-000000000000}"/>
            </ac:spMkLst>
          </pc:spChg>
          <pc:spChg chg="mod">
            <ac:chgData name="Fake Test User" userId="SID-0" providerId="Test" clId="FakeClientId" dt="2018-12-05T07:29:17.315" v="19" actId="790"/>
            <ac:spMkLst>
              <pc:docMk/>
              <pc:sldMasterMk cId="3012251994" sldId="2147483672"/>
              <pc:sldLayoutMk cId="3244593729" sldId="2147483677"/>
              <ac:spMk id="5" creationId="{00000000-0000-0000-0000-000000000000}"/>
            </ac:spMkLst>
          </pc:spChg>
          <pc:spChg chg="mod">
            <ac:chgData name="Fake Test User" userId="SID-0" providerId="Test" clId="FakeClientId" dt="2018-12-05T07:29:17.315" v="19" actId="790"/>
            <ac:spMkLst>
              <pc:docMk/>
              <pc:sldMasterMk cId="3012251994" sldId="2147483672"/>
              <pc:sldLayoutMk cId="3244593729" sldId="2147483677"/>
              <ac:spMk id="7" creationId="{00000000-0000-0000-0000-000000000000}"/>
            </ac:spMkLst>
          </pc:spChg>
          <pc:spChg chg="mod">
            <ac:chgData name="Fake Test User" userId="SID-0" providerId="Test" clId="FakeClientId" dt="2018-12-05T07:29:17.315" v="19" actId="790"/>
            <ac:spMkLst>
              <pc:docMk/>
              <pc:sldMasterMk cId="3012251994" sldId="2147483672"/>
              <pc:sldLayoutMk cId="3244593729" sldId="2147483677"/>
              <ac:spMk id="8" creationId="{00000000-0000-0000-0000-000000000000}"/>
            </ac:spMkLst>
          </pc:spChg>
          <pc:spChg chg="mod">
            <ac:chgData name="Fake Test User" userId="SID-0" providerId="Test" clId="FakeClientId" dt="2018-12-05T07:29:17.315" v="19" actId="790"/>
            <ac:spMkLst>
              <pc:docMk/>
              <pc:sldMasterMk cId="3012251994" sldId="2147483672"/>
              <pc:sldLayoutMk cId="3244593729" sldId="2147483677"/>
              <ac:spMk id="9" creationId="{00000000-0000-0000-0000-000000000000}"/>
            </ac:spMkLst>
          </pc:spChg>
          <pc:spChg chg="mod">
            <ac:chgData name="Fake Test User" userId="SID-0" providerId="Test" clId="FakeClientId" dt="2018-12-05T07:29:17.315" v="19" actId="790"/>
            <ac:spMkLst>
              <pc:docMk/>
              <pc:sldMasterMk cId="3012251994" sldId="2147483672"/>
              <pc:sldLayoutMk cId="3244593729" sldId="2147483677"/>
              <ac:spMk id="11" creationId="{00000000-0000-0000-0000-000000000000}"/>
            </ac:spMkLst>
          </pc:spChg>
          <pc:spChg chg="mod">
            <ac:chgData name="Fake Test User" userId="SID-0" providerId="Test" clId="FakeClientId" dt="2018-12-05T07:29:17.315" v="19" actId="790"/>
            <ac:spMkLst>
              <pc:docMk/>
              <pc:sldMasterMk cId="3012251994" sldId="2147483672"/>
              <pc:sldLayoutMk cId="3244593729" sldId="2147483677"/>
              <ac:spMk id="13" creationId="{00000000-0000-0000-0000-000000000000}"/>
            </ac:spMkLst>
          </pc:spChg>
        </pc:sldLayoutChg>
        <pc:sldLayoutChg chg="modSp">
          <pc:chgData name="Fake Test User" userId="SID-0" providerId="Test" clId="FakeClientId" dt="2018-12-05T07:29:19.628" v="20" actId="790"/>
          <pc:sldLayoutMkLst>
            <pc:docMk/>
            <pc:sldMasterMk cId="3012251994" sldId="2147483672"/>
            <pc:sldLayoutMk cId="3067989198" sldId="2147483678"/>
          </pc:sldLayoutMkLst>
          <pc:spChg chg="mod">
            <ac:chgData name="Fake Test User" userId="SID-0" providerId="Test" clId="FakeClientId" dt="2018-12-05T07:29:19.628" v="20" actId="790"/>
            <ac:spMkLst>
              <pc:docMk/>
              <pc:sldMasterMk cId="3012251994" sldId="2147483672"/>
              <pc:sldLayoutMk cId="3067989198" sldId="2147483678"/>
              <ac:spMk id="2" creationId="{00000000-0000-0000-0000-000000000000}"/>
            </ac:spMkLst>
          </pc:spChg>
          <pc:spChg chg="mod">
            <ac:chgData name="Fake Test User" userId="SID-0" providerId="Test" clId="FakeClientId" dt="2018-12-05T07:29:19.628" v="20" actId="790"/>
            <ac:spMkLst>
              <pc:docMk/>
              <pc:sldMasterMk cId="3012251994" sldId="2147483672"/>
              <pc:sldLayoutMk cId="3067989198" sldId="2147483678"/>
              <ac:spMk id="3" creationId="{00000000-0000-0000-0000-000000000000}"/>
            </ac:spMkLst>
          </pc:spChg>
          <pc:spChg chg="mod">
            <ac:chgData name="Fake Test User" userId="SID-0" providerId="Test" clId="FakeClientId" dt="2018-12-05T07:29:19.628" v="20" actId="790"/>
            <ac:spMkLst>
              <pc:docMk/>
              <pc:sldMasterMk cId="3012251994" sldId="2147483672"/>
              <pc:sldLayoutMk cId="3067989198" sldId="2147483678"/>
              <ac:spMk id="4" creationId="{00000000-0000-0000-0000-000000000000}"/>
            </ac:spMkLst>
          </pc:spChg>
          <pc:spChg chg="mod">
            <ac:chgData name="Fake Test User" userId="SID-0" providerId="Test" clId="FakeClientId" dt="2018-12-05T07:29:19.628" v="20" actId="790"/>
            <ac:spMkLst>
              <pc:docMk/>
              <pc:sldMasterMk cId="3012251994" sldId="2147483672"/>
              <pc:sldLayoutMk cId="3067989198" sldId="2147483678"/>
              <ac:spMk id="5" creationId="{00000000-0000-0000-0000-000000000000}"/>
            </ac:spMkLst>
          </pc:spChg>
        </pc:sldLayoutChg>
        <pc:sldLayoutChg chg="modSp">
          <pc:chgData name="Fake Test User" userId="SID-0" providerId="Test" clId="FakeClientId" dt="2018-12-05T07:29:21.753" v="21" actId="790"/>
          <pc:sldLayoutMkLst>
            <pc:docMk/>
            <pc:sldMasterMk cId="3012251994" sldId="2147483672"/>
            <pc:sldLayoutMk cId="546002789" sldId="2147483679"/>
          </pc:sldLayoutMkLst>
          <pc:spChg chg="mod">
            <ac:chgData name="Fake Test User" userId="SID-0" providerId="Test" clId="FakeClientId" dt="2018-12-05T07:29:21.753" v="21" actId="790"/>
            <ac:spMkLst>
              <pc:docMk/>
              <pc:sldMasterMk cId="3012251994" sldId="2147483672"/>
              <pc:sldLayoutMk cId="546002789" sldId="2147483679"/>
              <ac:spMk id="2" creationId="{00000000-0000-0000-0000-000000000000}"/>
            </ac:spMkLst>
          </pc:spChg>
          <pc:spChg chg="mod">
            <ac:chgData name="Fake Test User" userId="SID-0" providerId="Test" clId="FakeClientId" dt="2018-12-05T07:29:21.753" v="21" actId="790"/>
            <ac:spMkLst>
              <pc:docMk/>
              <pc:sldMasterMk cId="3012251994" sldId="2147483672"/>
              <pc:sldLayoutMk cId="546002789" sldId="2147483679"/>
              <ac:spMk id="3" creationId="{00000000-0000-0000-0000-000000000000}"/>
            </ac:spMkLst>
          </pc:spChg>
          <pc:spChg chg="mod">
            <ac:chgData name="Fake Test User" userId="SID-0" providerId="Test" clId="FakeClientId" dt="2018-12-05T07:29:21.753" v="21" actId="790"/>
            <ac:spMkLst>
              <pc:docMk/>
              <pc:sldMasterMk cId="3012251994" sldId="2147483672"/>
              <pc:sldLayoutMk cId="546002789" sldId="2147483679"/>
              <ac:spMk id="4" creationId="{00000000-0000-0000-0000-000000000000}"/>
            </ac:spMkLst>
          </pc:spChg>
        </pc:sldLayoutChg>
        <pc:sldLayoutChg chg="modSp">
          <pc:chgData name="Fake Test User" userId="SID-0" providerId="Test" clId="FakeClientId" dt="2018-12-05T07:29:23.768" v="22" actId="790"/>
          <pc:sldLayoutMkLst>
            <pc:docMk/>
            <pc:sldMasterMk cId="3012251994" sldId="2147483672"/>
            <pc:sldLayoutMk cId="307785903" sldId="2147483680"/>
          </pc:sldLayoutMkLst>
          <pc:spChg chg="mod">
            <ac:chgData name="Fake Test User" userId="SID-0" providerId="Test" clId="FakeClientId" dt="2018-12-05T07:29:23.768" v="22" actId="790"/>
            <ac:spMkLst>
              <pc:docMk/>
              <pc:sldMasterMk cId="3012251994" sldId="2147483672"/>
              <pc:sldLayoutMk cId="307785903" sldId="2147483680"/>
              <ac:spMk id="2" creationId="{00000000-0000-0000-0000-000000000000}"/>
            </ac:spMkLst>
          </pc:spChg>
          <pc:spChg chg="mod">
            <ac:chgData name="Fake Test User" userId="SID-0" providerId="Test" clId="FakeClientId" dt="2018-12-05T07:29:23.768" v="22" actId="790"/>
            <ac:spMkLst>
              <pc:docMk/>
              <pc:sldMasterMk cId="3012251994" sldId="2147483672"/>
              <pc:sldLayoutMk cId="307785903" sldId="2147483680"/>
              <ac:spMk id="3" creationId="{00000000-0000-0000-0000-000000000000}"/>
            </ac:spMkLst>
          </pc:spChg>
          <pc:spChg chg="mod">
            <ac:chgData name="Fake Test User" userId="SID-0" providerId="Test" clId="FakeClientId" dt="2018-12-05T07:29:23.768" v="22" actId="790"/>
            <ac:spMkLst>
              <pc:docMk/>
              <pc:sldMasterMk cId="3012251994" sldId="2147483672"/>
              <pc:sldLayoutMk cId="307785903" sldId="2147483680"/>
              <ac:spMk id="4" creationId="{00000000-0000-0000-0000-000000000000}"/>
            </ac:spMkLst>
          </pc:spChg>
          <pc:spChg chg="mod">
            <ac:chgData name="Fake Test User" userId="SID-0" providerId="Test" clId="FakeClientId" dt="2018-12-05T07:29:23.768" v="22" actId="790"/>
            <ac:spMkLst>
              <pc:docMk/>
              <pc:sldMasterMk cId="3012251994" sldId="2147483672"/>
              <pc:sldLayoutMk cId="307785903" sldId="2147483680"/>
              <ac:spMk id="5" creationId="{00000000-0000-0000-0000-000000000000}"/>
            </ac:spMkLst>
          </pc:spChg>
          <pc:spChg chg="mod">
            <ac:chgData name="Fake Test User" userId="SID-0" providerId="Test" clId="FakeClientId" dt="2018-12-05T07:29:23.768" v="22" actId="790"/>
            <ac:spMkLst>
              <pc:docMk/>
              <pc:sldMasterMk cId="3012251994" sldId="2147483672"/>
              <pc:sldLayoutMk cId="307785903" sldId="2147483680"/>
              <ac:spMk id="6" creationId="{00000000-0000-0000-0000-000000000000}"/>
            </ac:spMkLst>
          </pc:spChg>
          <pc:spChg chg="mod">
            <ac:chgData name="Fake Test User" userId="SID-0" providerId="Test" clId="FakeClientId" dt="2018-12-05T07:29:23.768" v="22" actId="790"/>
            <ac:spMkLst>
              <pc:docMk/>
              <pc:sldMasterMk cId="3012251994" sldId="2147483672"/>
              <pc:sldLayoutMk cId="307785903" sldId="2147483680"/>
              <ac:spMk id="7" creationId="{00000000-0000-0000-0000-000000000000}"/>
            </ac:spMkLst>
          </pc:spChg>
        </pc:sldLayoutChg>
        <pc:sldLayoutChg chg="modSp">
          <pc:chgData name="Fake Test User" userId="SID-0" providerId="Test" clId="FakeClientId" dt="2018-12-05T07:29:25.705" v="23" actId="790"/>
          <pc:sldLayoutMkLst>
            <pc:docMk/>
            <pc:sldMasterMk cId="3012251994" sldId="2147483672"/>
            <pc:sldLayoutMk cId="3655479332" sldId="2147483681"/>
          </pc:sldLayoutMkLst>
          <pc:spChg chg="mod">
            <ac:chgData name="Fake Test User" userId="SID-0" providerId="Test" clId="FakeClientId" dt="2018-12-05T07:29:25.705" v="23" actId="790"/>
            <ac:spMkLst>
              <pc:docMk/>
              <pc:sldMasterMk cId="3012251994" sldId="2147483672"/>
              <pc:sldLayoutMk cId="3655479332" sldId="2147483681"/>
              <ac:spMk id="2" creationId="{00000000-0000-0000-0000-000000000000}"/>
            </ac:spMkLst>
          </pc:spChg>
          <pc:spChg chg="mod">
            <ac:chgData name="Fake Test User" userId="SID-0" providerId="Test" clId="FakeClientId" dt="2018-12-05T07:29:25.705" v="23" actId="790"/>
            <ac:spMkLst>
              <pc:docMk/>
              <pc:sldMasterMk cId="3012251994" sldId="2147483672"/>
              <pc:sldLayoutMk cId="3655479332" sldId="2147483681"/>
              <ac:spMk id="3" creationId="{00000000-0000-0000-0000-000000000000}"/>
            </ac:spMkLst>
          </pc:spChg>
          <pc:spChg chg="mod">
            <ac:chgData name="Fake Test User" userId="SID-0" providerId="Test" clId="FakeClientId" dt="2018-12-05T07:29:25.705" v="23" actId="790"/>
            <ac:spMkLst>
              <pc:docMk/>
              <pc:sldMasterMk cId="3012251994" sldId="2147483672"/>
              <pc:sldLayoutMk cId="3655479332" sldId="2147483681"/>
              <ac:spMk id="4" creationId="{00000000-0000-0000-0000-000000000000}"/>
            </ac:spMkLst>
          </pc:spChg>
          <pc:spChg chg="mod">
            <ac:chgData name="Fake Test User" userId="SID-0" providerId="Test" clId="FakeClientId" dt="2018-12-05T07:29:25.705" v="23" actId="790"/>
            <ac:spMkLst>
              <pc:docMk/>
              <pc:sldMasterMk cId="3012251994" sldId="2147483672"/>
              <pc:sldLayoutMk cId="3655479332" sldId="2147483681"/>
              <ac:spMk id="5" creationId="{00000000-0000-0000-0000-000000000000}"/>
            </ac:spMkLst>
          </pc:spChg>
          <pc:spChg chg="mod">
            <ac:chgData name="Fake Test User" userId="SID-0" providerId="Test" clId="FakeClientId" dt="2018-12-05T07:29:25.705" v="23" actId="790"/>
            <ac:spMkLst>
              <pc:docMk/>
              <pc:sldMasterMk cId="3012251994" sldId="2147483672"/>
              <pc:sldLayoutMk cId="3655479332" sldId="2147483681"/>
              <ac:spMk id="6" creationId="{00000000-0000-0000-0000-000000000000}"/>
            </ac:spMkLst>
          </pc:spChg>
          <pc:spChg chg="mod">
            <ac:chgData name="Fake Test User" userId="SID-0" providerId="Test" clId="FakeClientId" dt="2018-12-05T07:29:25.705" v="23" actId="790"/>
            <ac:spMkLst>
              <pc:docMk/>
              <pc:sldMasterMk cId="3012251994" sldId="2147483672"/>
              <pc:sldLayoutMk cId="3655479332" sldId="2147483681"/>
              <ac:spMk id="7" creationId="{00000000-0000-0000-0000-000000000000}"/>
            </ac:spMkLst>
          </pc:spChg>
        </pc:sldLayoutChg>
        <pc:sldLayoutChg chg="modSp">
          <pc:chgData name="Fake Test User" userId="SID-0" providerId="Test" clId="FakeClientId" dt="2018-12-05T07:29:27.642" v="24" actId="790"/>
          <pc:sldLayoutMkLst>
            <pc:docMk/>
            <pc:sldMasterMk cId="3012251994" sldId="2147483672"/>
            <pc:sldLayoutMk cId="4172995853" sldId="2147483682"/>
          </pc:sldLayoutMkLst>
          <pc:spChg chg="mod">
            <ac:chgData name="Fake Test User" userId="SID-0" providerId="Test" clId="FakeClientId" dt="2018-12-05T07:29:27.642" v="24" actId="790"/>
            <ac:spMkLst>
              <pc:docMk/>
              <pc:sldMasterMk cId="3012251994" sldId="2147483672"/>
              <pc:sldLayoutMk cId="4172995853" sldId="2147483682"/>
              <ac:spMk id="2" creationId="{00000000-0000-0000-0000-000000000000}"/>
            </ac:spMkLst>
          </pc:spChg>
          <pc:spChg chg="mod">
            <ac:chgData name="Fake Test User" userId="SID-0" providerId="Test" clId="FakeClientId" dt="2018-12-05T07:29:27.642" v="24" actId="790"/>
            <ac:spMkLst>
              <pc:docMk/>
              <pc:sldMasterMk cId="3012251994" sldId="2147483672"/>
              <pc:sldLayoutMk cId="4172995853" sldId="2147483682"/>
              <ac:spMk id="3" creationId="{00000000-0000-0000-0000-000000000000}"/>
            </ac:spMkLst>
          </pc:spChg>
          <pc:spChg chg="mod">
            <ac:chgData name="Fake Test User" userId="SID-0" providerId="Test" clId="FakeClientId" dt="2018-12-05T07:29:27.642" v="24" actId="790"/>
            <ac:spMkLst>
              <pc:docMk/>
              <pc:sldMasterMk cId="3012251994" sldId="2147483672"/>
              <pc:sldLayoutMk cId="4172995853" sldId="2147483682"/>
              <ac:spMk id="4" creationId="{00000000-0000-0000-0000-000000000000}"/>
            </ac:spMkLst>
          </pc:spChg>
          <pc:spChg chg="mod">
            <ac:chgData name="Fake Test User" userId="SID-0" providerId="Test" clId="FakeClientId" dt="2018-12-05T07:29:27.642" v="24" actId="790"/>
            <ac:spMkLst>
              <pc:docMk/>
              <pc:sldMasterMk cId="3012251994" sldId="2147483672"/>
              <pc:sldLayoutMk cId="4172995853" sldId="2147483682"/>
              <ac:spMk id="5" creationId="{00000000-0000-0000-0000-000000000000}"/>
            </ac:spMkLst>
          </pc:spChg>
          <pc:spChg chg="mod">
            <ac:chgData name="Fake Test User" userId="SID-0" providerId="Test" clId="FakeClientId" dt="2018-12-05T07:29:27.642" v="24" actId="790"/>
            <ac:spMkLst>
              <pc:docMk/>
              <pc:sldMasterMk cId="3012251994" sldId="2147483672"/>
              <pc:sldLayoutMk cId="4172995853" sldId="2147483682"/>
              <ac:spMk id="6" creationId="{00000000-0000-0000-0000-000000000000}"/>
            </ac:spMkLst>
          </pc:spChg>
        </pc:sldLayoutChg>
        <pc:sldLayoutChg chg="modSp">
          <pc:chgData name="Fake Test User" userId="SID-0" providerId="Test" clId="FakeClientId" dt="2018-12-05T07:29:29.690" v="25" actId="790"/>
          <pc:sldLayoutMkLst>
            <pc:docMk/>
            <pc:sldMasterMk cId="3012251994" sldId="2147483672"/>
            <pc:sldLayoutMk cId="3711999067" sldId="2147483683"/>
          </pc:sldLayoutMkLst>
          <pc:spChg chg="mod">
            <ac:chgData name="Fake Test User" userId="SID-0" providerId="Test" clId="FakeClientId" dt="2018-12-05T07:29:29.690" v="25" actId="790"/>
            <ac:spMkLst>
              <pc:docMk/>
              <pc:sldMasterMk cId="3012251994" sldId="2147483672"/>
              <pc:sldLayoutMk cId="3711999067" sldId="2147483683"/>
              <ac:spMk id="2" creationId="{00000000-0000-0000-0000-000000000000}"/>
            </ac:spMkLst>
          </pc:spChg>
          <pc:spChg chg="mod">
            <ac:chgData name="Fake Test User" userId="SID-0" providerId="Test" clId="FakeClientId" dt="2018-12-05T07:29:29.690" v="25" actId="790"/>
            <ac:spMkLst>
              <pc:docMk/>
              <pc:sldMasterMk cId="3012251994" sldId="2147483672"/>
              <pc:sldLayoutMk cId="3711999067" sldId="2147483683"/>
              <ac:spMk id="3" creationId="{00000000-0000-0000-0000-000000000000}"/>
            </ac:spMkLst>
          </pc:spChg>
          <pc:spChg chg="mod">
            <ac:chgData name="Fake Test User" userId="SID-0" providerId="Test" clId="FakeClientId" dt="2018-12-05T07:29:29.690" v="25" actId="790"/>
            <ac:spMkLst>
              <pc:docMk/>
              <pc:sldMasterMk cId="3012251994" sldId="2147483672"/>
              <pc:sldLayoutMk cId="3711999067" sldId="2147483683"/>
              <ac:spMk id="4" creationId="{00000000-0000-0000-0000-000000000000}"/>
            </ac:spMkLst>
          </pc:spChg>
          <pc:spChg chg="mod">
            <ac:chgData name="Fake Test User" userId="SID-0" providerId="Test" clId="FakeClientId" dt="2018-12-05T07:29:29.690" v="25" actId="790"/>
            <ac:spMkLst>
              <pc:docMk/>
              <pc:sldMasterMk cId="3012251994" sldId="2147483672"/>
              <pc:sldLayoutMk cId="3711999067" sldId="2147483683"/>
              <ac:spMk id="5" creationId="{00000000-0000-0000-0000-000000000000}"/>
            </ac:spMkLst>
          </pc:spChg>
          <pc:spChg chg="mod">
            <ac:chgData name="Fake Test User" userId="SID-0" providerId="Test" clId="FakeClientId" dt="2018-12-05T07:29:29.690" v="25" actId="790"/>
            <ac:spMkLst>
              <pc:docMk/>
              <pc:sldMasterMk cId="3012251994" sldId="2147483672"/>
              <pc:sldLayoutMk cId="3711999067" sldId="2147483683"/>
              <ac:spMk id="6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53171B5-48F9-4FFB-A817-BC4D33859677}" type="datetime1">
              <a:rPr lang="ru-RU" smtClean="0"/>
              <a:t>29.05.2021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B48944F-81ED-4843-A3E6-D41A690876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7142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5D9163A-2900-4A29-99B9-D82C107AA7E5}" type="datetime1">
              <a:rPr lang="ru-RU" noProof="0" smtClean="0"/>
              <a:t>29.05.2021</a:t>
            </a:fld>
            <a:endParaRPr lang="ru-RU" noProof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DF1C5CE-222C-4659-9A99-B99FC42AF6EC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2125271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3DF1C5CE-222C-4659-9A99-B99FC42AF6E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17335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3DF1C5CE-222C-4659-9A99-B99FC42AF6E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581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3DF1C5CE-222C-4659-9A99-B99FC42AF6E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225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609601"/>
            <a:ext cx="10363200" cy="4267200"/>
          </a:xfrm>
        </p:spPr>
        <p:txBody>
          <a:bodyPr rtlCol="0" anchor="b">
            <a:noAutofit/>
          </a:bodyPr>
          <a:lstStyle>
            <a:lvl1pPr>
              <a:lnSpc>
                <a:spcPct val="100000"/>
              </a:lnSpc>
              <a:defRPr sz="66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4953000"/>
            <a:ext cx="8534400" cy="1219200"/>
          </a:xfrm>
        </p:spPr>
        <p:txBody>
          <a:bodyPr rtlCol="0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8479EA98-6950-4FB2-825B-D2224441045B}" type="datetime1">
              <a:rPr lang="ru-RU" noProof="0" smtClean="0"/>
              <a:t>29.05.2021</a:t>
            </a:fld>
            <a:endParaRPr lang="ru-RU" noProof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401CF334-2D5C-4859-84A6-CA7E6E43FAEB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79482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effectLst/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D9EE148-78B3-4337-BA51-5FEA40509753}" type="datetime1">
              <a:rPr lang="ru-RU" noProof="0" smtClean="0"/>
              <a:t>29.05.2021</a:t>
            </a:fld>
            <a:endParaRPr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172995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 rtlCol="0"/>
          <a:lstStyle>
            <a:lvl1pPr>
              <a:defRPr>
                <a:effectLst/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274639"/>
            <a:ext cx="8026400" cy="5851525"/>
          </a:xfrm>
        </p:spPr>
        <p:txBody>
          <a:bodyPr vert="eaVert"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A42DC23-5D16-412E-9D55-89F16452449D}" type="datetime1">
              <a:rPr lang="ru-RU" noProof="0" smtClean="0"/>
              <a:t>29.05.2021</a:t>
            </a:fld>
            <a:endParaRPr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711999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DAD6063-6050-4E00-AA84-FA51406C4F82}" type="datetime1">
              <a:rPr lang="ru-RU" noProof="0" smtClean="0"/>
              <a:t>29.05.2021</a:t>
            </a:fld>
            <a:endParaRPr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381064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59944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800" noProof="0"/>
          </a:p>
        </p:txBody>
      </p:sp>
      <p:sp>
        <p:nvSpPr>
          <p:cNvPr id="8" name="Овал 7"/>
          <p:cNvSpPr/>
          <p:nvPr/>
        </p:nvSpPr>
        <p:spPr>
          <a:xfrm>
            <a:off x="62611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800" noProof="0"/>
          </a:p>
        </p:txBody>
      </p:sp>
      <p:sp>
        <p:nvSpPr>
          <p:cNvPr id="9" name="Овал 8"/>
          <p:cNvSpPr/>
          <p:nvPr/>
        </p:nvSpPr>
        <p:spPr>
          <a:xfrm>
            <a:off x="5728971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800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1371601"/>
            <a:ext cx="10363200" cy="2505075"/>
          </a:xfrm>
        </p:spPr>
        <p:txBody>
          <a:bodyPr rtlCol="0"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963084" y="4068764"/>
            <a:ext cx="10363200" cy="1131887"/>
          </a:xfrm>
        </p:spPr>
        <p:txBody>
          <a:bodyPr rtlCol="0"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073E583-48A8-46E5-BE84-CCD7454F0FBE}" type="datetime1">
              <a:rPr lang="ru-RU" noProof="0" smtClean="0"/>
              <a:t>29.05.2021</a:t>
            </a:fld>
            <a:endParaRPr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415689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effectLst/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9" name="Объект 8"/>
          <p:cNvSpPr>
            <a:spLocks noGrp="1"/>
          </p:cNvSpPr>
          <p:nvPr>
            <p:ph sz="quarter" idx="13"/>
          </p:nvPr>
        </p:nvSpPr>
        <p:spPr>
          <a:xfrm>
            <a:off x="487680" y="1600200"/>
            <a:ext cx="5388864" cy="4526280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 rtlCol="0"/>
          <a:lstStyle>
            <a:lvl1pPr rtl="0"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BE23E2F-F2AE-492D-BBDD-7113E2D28A62}" type="datetime1">
              <a:rPr lang="ru-RU" noProof="0" smtClean="0"/>
              <a:t>29.05.2021</a:t>
            </a:fld>
            <a:endParaRPr lang="ru-RU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533336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effectLst/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5386917" cy="609600"/>
          </a:xfrm>
        </p:spPr>
        <p:txBody>
          <a:bodyPr rtlCol="0" anchor="b">
            <a:noAutofit/>
          </a:bodyPr>
          <a:lstStyle>
            <a:lvl1pPr marL="0" indent="0" algn="ctr" rtl="0">
              <a:buNone/>
              <a:defRPr sz="2400" b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11" name="Объект 10"/>
          <p:cNvSpPr>
            <a:spLocks noGrp="1"/>
          </p:cNvSpPr>
          <p:nvPr>
            <p:ph sz="quarter" idx="13"/>
          </p:nvPr>
        </p:nvSpPr>
        <p:spPr>
          <a:xfrm>
            <a:off x="609600" y="2212848"/>
            <a:ext cx="5388864" cy="3913632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7601" y="1600200"/>
            <a:ext cx="5389033" cy="609600"/>
          </a:xfrm>
        </p:spPr>
        <p:txBody>
          <a:bodyPr rtlCol="0" anchor="b">
            <a:noAutofit/>
          </a:bodyPr>
          <a:lstStyle>
            <a:lvl1pPr marL="0" indent="0" algn="ctr">
              <a:buNone/>
              <a:defRPr sz="2400" b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13" name="Объект 12"/>
          <p:cNvSpPr>
            <a:spLocks noGrp="1"/>
          </p:cNvSpPr>
          <p:nvPr>
            <p:ph sz="quarter" idx="14"/>
          </p:nvPr>
        </p:nvSpPr>
        <p:spPr>
          <a:xfrm>
            <a:off x="6230112" y="2212849"/>
            <a:ext cx="5388864" cy="3913187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5D2DCCF-4547-478A-8A0B-8D27062CF997}" type="datetime1">
              <a:rPr lang="ru-RU" noProof="0" smtClean="0"/>
              <a:t>29.05.2021</a:t>
            </a:fld>
            <a:endParaRPr lang="ru-RU" noProof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244593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9625"/>
            <a:ext cx="10972800" cy="1600200"/>
          </a:xfrm>
        </p:spPr>
        <p:txBody>
          <a:bodyPr rtlCol="0"/>
          <a:lstStyle>
            <a:lvl1pPr>
              <a:defRPr>
                <a:effectLst/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36F35B8-E22E-4014-8735-C02EB2E09118}" type="datetime1">
              <a:rPr lang="ru-RU" noProof="0" smtClean="0"/>
              <a:t>29.05.2021</a:t>
            </a:fld>
            <a:endParaRPr lang="ru-RU" noProof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067989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19C209E-D922-4909-B136-B781D92656A8}" type="datetime1">
              <a:rPr lang="ru-RU" noProof="0" smtClean="0"/>
              <a:t>29.05.2021</a:t>
            </a:fld>
            <a:endParaRPr lang="ru-RU" noProof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546002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76117" y="266700"/>
            <a:ext cx="4011084" cy="2095500"/>
          </a:xfrm>
        </p:spPr>
        <p:txBody>
          <a:bodyPr rtlCol="0" anchor="b"/>
          <a:lstStyle>
            <a:lvl1pPr algn="ctr">
              <a:lnSpc>
                <a:spcPct val="100000"/>
              </a:lnSpc>
              <a:defRPr sz="2800" b="0">
                <a:effectLst/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958850" y="273051"/>
            <a:ext cx="6661151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7876117" y="2438401"/>
            <a:ext cx="4011084" cy="3687763"/>
          </a:xfrm>
        </p:spPr>
        <p:txBody>
          <a:bodyPr rtlCol="0"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159D820-843E-445A-8944-B7FD4131499C}" type="datetime1">
              <a:rPr lang="ru-RU" noProof="0" smtClean="0"/>
              <a:t>29.05.2021</a:t>
            </a:fld>
            <a:endParaRPr lang="ru-RU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07785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39435" y="228600"/>
            <a:ext cx="7615765" cy="895350"/>
          </a:xfrm>
        </p:spPr>
        <p:txBody>
          <a:bodyPr rtlCol="0" anchor="b"/>
          <a:lstStyle>
            <a:lvl1pPr algn="ctr">
              <a:lnSpc>
                <a:spcPct val="100000"/>
              </a:lnSpc>
              <a:defRPr sz="2800" b="0">
                <a:effectLst/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 hasCustomPrompt="1"/>
          </p:nvPr>
        </p:nvSpPr>
        <p:spPr>
          <a:xfrm>
            <a:off x="2010835" y="1143000"/>
            <a:ext cx="8072965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2239435" y="5810250"/>
            <a:ext cx="7615765" cy="53340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1927523-D1CB-4612-B873-1A373DD24AED}" type="datetime1">
              <a:rPr lang="ru-RU" noProof="0" smtClean="0"/>
              <a:t>29.05.2021</a:t>
            </a:fld>
            <a:endParaRPr lang="ru-RU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655479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11277014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ru-RU" sz="1800" kern="1200" noProof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758826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800" noProof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878887" y="6356351"/>
            <a:ext cx="3797300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484463" y="6356351"/>
            <a:ext cx="2781300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pPr rtl="0"/>
            <a:fld id="{AABF512C-9995-4D7A-8361-AD0FFCED8AE6}" type="datetime1">
              <a:rPr lang="ru-RU" noProof="0" smtClean="0"/>
              <a:t>29.05.2021</a:t>
            </a:fld>
            <a:endParaRPr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pPr rtl="0"/>
            <a:fld id="{401CF334-2D5C-4859-84A6-CA7E6E43FAEB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012251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ctr" defTabSz="914400" rtl="0" eaLnBrk="1" latinLnBrk="0" hangingPunct="1">
        <a:lnSpc>
          <a:spcPts val="4800"/>
        </a:lnSpc>
        <a:spcBef>
          <a:spcPct val="0"/>
        </a:spcBef>
        <a:buNone/>
        <a:defRPr sz="480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0"/>
            <a:ext cx="10363200" cy="4267200"/>
          </a:xfrm>
        </p:spPr>
        <p:txBody>
          <a:bodyPr rtlCol="0"/>
          <a:lstStyle/>
          <a:p>
            <a:r>
              <a:rPr lang="ru-RU" sz="3600" b="1" dirty="0" smtClean="0">
                <a:solidFill>
                  <a:schemeClr val="tx1"/>
                </a:solidFill>
                <a:latin typeface="Crimson Roman"/>
              </a:rPr>
              <a:t>Оценка эффективности индивидуальных программ предоставления социальных услуг детям, оказавшимся в социально опасном положении</a:t>
            </a:r>
            <a:endParaRPr lang="ru-RU" sz="3600" b="1" dirty="0">
              <a:solidFill>
                <a:schemeClr val="tx1"/>
              </a:solidFill>
              <a:latin typeface="Crimson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r>
              <a:rPr lang="ru-RU" dirty="0">
                <a:latin typeface="Crimson Roman"/>
              </a:rPr>
              <a:t>И.С. Трапезникова, К.С. Новоселова, М.С. Яницкий</a:t>
            </a:r>
          </a:p>
          <a:p>
            <a:r>
              <a:rPr lang="ru-RU" dirty="0">
                <a:latin typeface="Crimson Roman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96358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1554" y="2037806"/>
            <a:ext cx="10972800" cy="1600200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Crimson Roman"/>
              </a:rPr>
              <a:t>Спасибо за внимание!</a:t>
            </a:r>
            <a:endParaRPr lang="ru-RU" b="1" dirty="0">
              <a:solidFill>
                <a:schemeClr val="tx1"/>
              </a:solidFill>
              <a:latin typeface="Crimson Roman"/>
            </a:endParaRPr>
          </a:p>
        </p:txBody>
      </p:sp>
    </p:spTree>
    <p:extLst>
      <p:ext uri="{BB962C8B-B14F-4D97-AF65-F5344CB8AC3E}">
        <p14:creationId xmlns:p14="http://schemas.microsoft.com/office/powerpoint/2010/main" val="310044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>
              <a:lnSpc>
                <a:spcPct val="100000"/>
              </a:lnSpc>
            </a:pPr>
            <a:r>
              <a:rPr lang="ru-RU" sz="3200" b="1" dirty="0">
                <a:solidFill>
                  <a:schemeClr val="tx1"/>
                </a:solidFill>
                <a:latin typeface="Crimson Roman"/>
              </a:rPr>
              <a:t>Возможные подходы к оценке эффективности предоставления социальных услуг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2148841"/>
            <a:ext cx="10702834" cy="4525963"/>
          </a:xfrm>
        </p:spPr>
        <p:txBody>
          <a:bodyPr rtlCol="0"/>
          <a:lstStyle/>
          <a:p>
            <a:pPr lvl="0"/>
            <a:r>
              <a:rPr lang="ru-RU" sz="2800" dirty="0" smtClean="0">
                <a:latin typeface="Crimson Roman"/>
              </a:rPr>
              <a:t>Программно-целевой </a:t>
            </a:r>
            <a:r>
              <a:rPr lang="ru-RU" sz="2800" dirty="0">
                <a:latin typeface="Crimson Roman"/>
              </a:rPr>
              <a:t>подход - ориентация как на процесс, так и на </a:t>
            </a:r>
            <a:r>
              <a:rPr lang="ru-RU" sz="2800" dirty="0" smtClean="0">
                <a:latin typeface="Crimson Roman"/>
              </a:rPr>
              <a:t>результат;</a:t>
            </a:r>
            <a:endParaRPr lang="ru-RU" sz="2800" dirty="0">
              <a:latin typeface="Crimson Roman"/>
            </a:endParaRPr>
          </a:p>
          <a:p>
            <a:pPr lvl="0"/>
            <a:r>
              <a:rPr lang="ru-RU" sz="2800" dirty="0" smtClean="0">
                <a:latin typeface="Crimson Roman"/>
              </a:rPr>
              <a:t>Параметрический </a:t>
            </a:r>
            <a:r>
              <a:rPr lang="ru-RU" sz="2800" dirty="0">
                <a:latin typeface="Crimson Roman"/>
              </a:rPr>
              <a:t>(сравнительный) подход - сравнение состояния заявителя до и после получения социальных </a:t>
            </a:r>
            <a:r>
              <a:rPr lang="ru-RU" sz="2800" dirty="0" smtClean="0">
                <a:latin typeface="Crimson Roman"/>
              </a:rPr>
              <a:t>услуг;</a:t>
            </a:r>
            <a:endParaRPr lang="ru-RU" sz="2800" dirty="0">
              <a:latin typeface="Crimson Roman"/>
            </a:endParaRPr>
          </a:p>
          <a:p>
            <a:pPr lvl="0"/>
            <a:r>
              <a:rPr lang="ru-RU" sz="2800" dirty="0" smtClean="0">
                <a:latin typeface="Crimson Roman"/>
              </a:rPr>
              <a:t>Дифференциальный </a:t>
            </a:r>
            <a:r>
              <a:rPr lang="ru-RU" sz="2800" dirty="0">
                <a:latin typeface="Crimson Roman"/>
              </a:rPr>
              <a:t>подход - сравнение достигнутых результатов с установленным </a:t>
            </a:r>
            <a:r>
              <a:rPr lang="ru-RU" sz="2800" dirty="0" smtClean="0">
                <a:latin typeface="Crimson Roman"/>
              </a:rPr>
              <a:t>стандартом.</a:t>
            </a:r>
            <a:endParaRPr lang="ru-RU" sz="2800" dirty="0">
              <a:latin typeface="Crimson Roman"/>
            </a:endParaRPr>
          </a:p>
          <a:p>
            <a:pPr rtl="0"/>
            <a:endParaRPr lang="en-US" dirty="0">
              <a:latin typeface="Crimson Roman"/>
            </a:endParaRPr>
          </a:p>
        </p:txBody>
      </p:sp>
    </p:spTree>
    <p:extLst>
      <p:ext uri="{BB962C8B-B14F-4D97-AF65-F5344CB8AC3E}">
        <p14:creationId xmlns:p14="http://schemas.microsoft.com/office/powerpoint/2010/main" val="3410528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2"/>
          <p:cNvSpPr>
            <a:spLocks noChangeArrowheads="1"/>
          </p:cNvSpPr>
          <p:nvPr/>
        </p:nvSpPr>
        <p:spPr bwMode="auto">
          <a:xfrm>
            <a:off x="3936274" y="194262"/>
            <a:ext cx="3727267" cy="993202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2"/>
            </a:solidFill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16200000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rimson Roman"/>
                <a:ea typeface="Calibri" panose="020F0502020204030204" pitchFamily="34" charset="0"/>
                <a:cs typeface="Times New Roman" panose="02020603050405020304" pitchFamily="18" charset="0"/>
              </a:rPr>
              <a:t>ЭФФЕКТИВНОСТЬ ОКАЗАНИЯ СОЦИАЛЬНЫХ УСЛУГ</a:t>
            </a:r>
            <a:endParaRPr kumimoji="0" lang="ru-RU" altLang="ru-RU" sz="20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rimson Roman"/>
            </a:endParaRPr>
          </a:p>
        </p:txBody>
      </p:sp>
      <p:sp>
        <p:nvSpPr>
          <p:cNvPr id="6" name="Скругленный прямоугольник 3"/>
          <p:cNvSpPr>
            <a:spLocks noChangeArrowheads="1"/>
          </p:cNvSpPr>
          <p:nvPr/>
        </p:nvSpPr>
        <p:spPr bwMode="auto">
          <a:xfrm>
            <a:off x="2750110" y="1892839"/>
            <a:ext cx="1533525" cy="1276350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25400">
            <a:noFill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rimson Roman"/>
                <a:ea typeface="Calibri" panose="020F0502020204030204" pitchFamily="34" charset="0"/>
                <a:cs typeface="Times New Roman" panose="02020603050405020304" pitchFamily="18" charset="0"/>
              </a:rPr>
              <a:t>Цель: планирование результата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rimson Roman"/>
            </a:endParaRPr>
          </a:p>
        </p:txBody>
      </p:sp>
      <p:sp>
        <p:nvSpPr>
          <p:cNvPr id="7" name="Скругленный прямоугольник 4"/>
          <p:cNvSpPr>
            <a:spLocks noChangeArrowheads="1"/>
          </p:cNvSpPr>
          <p:nvPr/>
        </p:nvSpPr>
        <p:spPr bwMode="auto">
          <a:xfrm>
            <a:off x="4798344" y="1892839"/>
            <a:ext cx="1922463" cy="1276350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25400">
            <a:noFill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rimson Roman"/>
                <a:ea typeface="Calibri" panose="020F0502020204030204" pitchFamily="34" charset="0"/>
                <a:cs typeface="Times New Roman" panose="02020603050405020304" pitchFamily="18" charset="0"/>
              </a:rPr>
              <a:t>Процесс: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rimson Roman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rimson Roman"/>
                <a:ea typeface="Calibri" panose="020F0502020204030204" pitchFamily="34" charset="0"/>
                <a:cs typeface="Times New Roman" panose="02020603050405020304" pitchFamily="18" charset="0"/>
              </a:rPr>
              <a:t>реализация социальных услуг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rimson Roman"/>
            </a:endParaRPr>
          </a:p>
        </p:txBody>
      </p:sp>
      <p:sp>
        <p:nvSpPr>
          <p:cNvPr id="8" name="Скругленный прямоугольник 5"/>
          <p:cNvSpPr>
            <a:spLocks noChangeArrowheads="1"/>
          </p:cNvSpPr>
          <p:nvPr/>
        </p:nvSpPr>
        <p:spPr bwMode="auto">
          <a:xfrm>
            <a:off x="7136712" y="1892839"/>
            <a:ext cx="1895475" cy="1276350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25400">
            <a:noFill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rimson Roman"/>
                <a:ea typeface="Calibri" panose="020F0502020204030204" pitchFamily="34" charset="0"/>
                <a:cs typeface="Times New Roman" panose="02020603050405020304" pitchFamily="18" charset="0"/>
              </a:rPr>
              <a:t>Результат: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rimson Roman"/>
                <a:ea typeface="Calibri" panose="020F0502020204030204" pitchFamily="34" charset="0"/>
                <a:cs typeface="Times New Roman" panose="02020603050405020304" pitchFamily="18" charset="0"/>
              </a:rPr>
              <a:t>уровень достижения цели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rimson Roman"/>
            </a:endParaRPr>
          </a:p>
        </p:txBody>
      </p:sp>
      <p:sp>
        <p:nvSpPr>
          <p:cNvPr id="9" name="Прямоугольник 6"/>
          <p:cNvSpPr>
            <a:spLocks noChangeArrowheads="1"/>
          </p:cNvSpPr>
          <p:nvPr/>
        </p:nvSpPr>
        <p:spPr bwMode="auto">
          <a:xfrm>
            <a:off x="4640956" y="1297577"/>
            <a:ext cx="2220857" cy="44382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rimson Roman"/>
                <a:ea typeface="Calibri" panose="020F0502020204030204" pitchFamily="34" charset="0"/>
                <a:cs typeface="Times New Roman" panose="02020603050405020304" pitchFamily="18" charset="0"/>
              </a:rPr>
              <a:t>критерии</a:t>
            </a:r>
            <a:endParaRPr kumimoji="0" lang="ru-RU" altLang="ru-RU" sz="20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rimson Roman"/>
            </a:endParaRPr>
          </a:p>
        </p:txBody>
      </p:sp>
      <p:sp>
        <p:nvSpPr>
          <p:cNvPr id="10" name="Прямоугольник 7"/>
          <p:cNvSpPr>
            <a:spLocks noChangeArrowheads="1"/>
          </p:cNvSpPr>
          <p:nvPr/>
        </p:nvSpPr>
        <p:spPr bwMode="auto">
          <a:xfrm>
            <a:off x="4664371" y="3328957"/>
            <a:ext cx="2197442" cy="376238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rimson Roman"/>
                <a:ea typeface="Calibri" panose="020F0502020204030204" pitchFamily="34" charset="0"/>
                <a:cs typeface="Times New Roman" panose="02020603050405020304" pitchFamily="18" charset="0"/>
              </a:rPr>
              <a:t>показатели</a:t>
            </a:r>
            <a:endParaRPr kumimoji="0" lang="ru-RU" alt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rimson Roman"/>
            </a:endParaRPr>
          </a:p>
        </p:txBody>
      </p:sp>
      <p:sp>
        <p:nvSpPr>
          <p:cNvPr id="11" name="Скругленный прямоугольник 8"/>
          <p:cNvSpPr>
            <a:spLocks noChangeArrowheads="1"/>
          </p:cNvSpPr>
          <p:nvPr/>
        </p:nvSpPr>
        <p:spPr bwMode="auto">
          <a:xfrm>
            <a:off x="2751697" y="3858981"/>
            <a:ext cx="1531938" cy="1531937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25400">
            <a:noFill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rimson Roman"/>
                <a:ea typeface="Calibri" panose="020F0502020204030204" pitchFamily="34" charset="0"/>
                <a:cs typeface="Times New Roman" panose="02020603050405020304" pitchFamily="18" charset="0"/>
              </a:rPr>
              <a:t>Улучшение качества жизни</a:t>
            </a:r>
            <a:endParaRPr kumimoji="0" lang="ru-RU" altLang="ru-RU" sz="9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rimson Roman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rimson Roman"/>
            </a:endParaRPr>
          </a:p>
        </p:txBody>
      </p:sp>
      <p:sp>
        <p:nvSpPr>
          <p:cNvPr id="12" name="Скругленный прямоугольник 9"/>
          <p:cNvSpPr>
            <a:spLocks noChangeArrowheads="1"/>
          </p:cNvSpPr>
          <p:nvPr/>
        </p:nvSpPr>
        <p:spPr bwMode="auto">
          <a:xfrm>
            <a:off x="4566581" y="3849494"/>
            <a:ext cx="2385987" cy="1546225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25400">
            <a:noFill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rimson Roman"/>
                <a:ea typeface="Calibri" panose="020F0502020204030204" pitchFamily="34" charset="0"/>
                <a:cs typeface="Times New Roman" panose="02020603050405020304" pitchFamily="18" charset="0"/>
              </a:rPr>
              <a:t>Адресность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rimson Roman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rimson Roman"/>
                <a:ea typeface="Calibri" panose="020F0502020204030204" pitchFamily="34" charset="0"/>
                <a:cs typeface="Times New Roman" panose="02020603050405020304" pitchFamily="18" charset="0"/>
              </a:rPr>
              <a:t>Доступность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rimson Roman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rimson Roman"/>
                <a:ea typeface="Calibri" panose="020F0502020204030204" pitchFamily="34" charset="0"/>
                <a:cs typeface="Times New Roman" panose="02020603050405020304" pitchFamily="18" charset="0"/>
              </a:rPr>
              <a:t>Информированность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rimson Roman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rimson Roman"/>
                <a:ea typeface="Calibri" panose="020F0502020204030204" pitchFamily="34" charset="0"/>
                <a:cs typeface="Times New Roman" panose="02020603050405020304" pitchFamily="18" charset="0"/>
              </a:rPr>
              <a:t>Длительность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rimson Roman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rimson Roman"/>
                <a:ea typeface="Calibri" panose="020F0502020204030204" pitchFamily="34" charset="0"/>
                <a:cs typeface="Times New Roman" panose="02020603050405020304" pitchFamily="18" charset="0"/>
              </a:rPr>
              <a:t>Полнота 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rimson Roman"/>
            </a:endParaRPr>
          </a:p>
        </p:txBody>
      </p:sp>
      <p:sp>
        <p:nvSpPr>
          <p:cNvPr id="13" name="Скругленный прямоугольник 10"/>
          <p:cNvSpPr>
            <a:spLocks noChangeArrowheads="1"/>
          </p:cNvSpPr>
          <p:nvPr/>
        </p:nvSpPr>
        <p:spPr bwMode="auto">
          <a:xfrm>
            <a:off x="7169562" y="3851836"/>
            <a:ext cx="2235696" cy="1546225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25400">
            <a:noFill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rimson Roman"/>
                <a:ea typeface="Calibri" panose="020F0502020204030204" pitchFamily="34" charset="0"/>
                <a:cs typeface="Times New Roman" panose="02020603050405020304" pitchFamily="18" charset="0"/>
              </a:rPr>
              <a:t>1 уровень</a:t>
            </a:r>
            <a:r>
              <a:rPr kumimoji="0" lang="ru-RU" alt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rimson Roman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kumimoji="0" lang="ru-RU" altLang="ru-RU" sz="14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rimson Roman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rimson Roman"/>
                <a:ea typeface="Calibri" panose="020F0502020204030204" pitchFamily="34" charset="0"/>
                <a:cs typeface="Times New Roman" panose="02020603050405020304" pitchFamily="18" charset="0"/>
              </a:rPr>
              <a:t>положительные изменения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rimson Roman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rimson Roman"/>
                <a:ea typeface="Calibri" panose="020F0502020204030204" pitchFamily="34" charset="0"/>
                <a:cs typeface="Times New Roman" panose="02020603050405020304" pitchFamily="18" charset="0"/>
              </a:rPr>
              <a:t>2 уровень</a:t>
            </a:r>
            <a:r>
              <a:rPr kumimoji="0" lang="ru-RU" alt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rimson Roman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rimson Roman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rimson Roman"/>
                <a:ea typeface="Calibri" panose="020F0502020204030204" pitchFamily="34" charset="0"/>
                <a:cs typeface="Times New Roman" panose="02020603050405020304" pitchFamily="18" charset="0"/>
              </a:rPr>
              <a:t>отсутствие социально опасной ситуации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rimson Roman"/>
            </a:endParaRPr>
          </a:p>
        </p:txBody>
      </p:sp>
      <p:sp>
        <p:nvSpPr>
          <p:cNvPr id="14" name="Двойная стрелка влево/вправо 11"/>
          <p:cNvSpPr>
            <a:spLocks noChangeArrowheads="1"/>
          </p:cNvSpPr>
          <p:nvPr/>
        </p:nvSpPr>
        <p:spPr bwMode="auto">
          <a:xfrm>
            <a:off x="4382439" y="2443246"/>
            <a:ext cx="349250" cy="174625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 sz="2000">
              <a:latin typeface="Crimson Roman"/>
            </a:endParaRPr>
          </a:p>
        </p:txBody>
      </p:sp>
      <p:sp>
        <p:nvSpPr>
          <p:cNvPr id="15" name="Двойная стрелка влево/вправо 12"/>
          <p:cNvSpPr>
            <a:spLocks noChangeArrowheads="1"/>
          </p:cNvSpPr>
          <p:nvPr/>
        </p:nvSpPr>
        <p:spPr bwMode="auto">
          <a:xfrm>
            <a:off x="6748389" y="2420668"/>
            <a:ext cx="349250" cy="147638"/>
          </a:xfrm>
          <a:prstGeom prst="leftRightArrow">
            <a:avLst>
              <a:gd name="adj1" fmla="val 50000"/>
              <a:gd name="adj2" fmla="val 49896"/>
            </a:avLst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 sz="2000">
              <a:latin typeface="Crimson Roman"/>
            </a:endParaRPr>
          </a:p>
        </p:txBody>
      </p:sp>
      <p:sp>
        <p:nvSpPr>
          <p:cNvPr id="16" name="Прямоугольник 13"/>
          <p:cNvSpPr>
            <a:spLocks noChangeArrowheads="1"/>
          </p:cNvSpPr>
          <p:nvPr/>
        </p:nvSpPr>
        <p:spPr bwMode="auto">
          <a:xfrm>
            <a:off x="4591075" y="5555487"/>
            <a:ext cx="2417664" cy="376237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rimson Roman"/>
                <a:ea typeface="Calibri" panose="020F0502020204030204" pitchFamily="34" charset="0"/>
                <a:cs typeface="Times New Roman" panose="02020603050405020304" pitchFamily="18" charset="0"/>
              </a:rPr>
              <a:t>способы оценки</a:t>
            </a:r>
            <a:endParaRPr kumimoji="0" lang="ru-RU" altLang="ru-RU" sz="20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rimson Roman"/>
            </a:endParaRPr>
          </a:p>
        </p:txBody>
      </p:sp>
      <p:sp>
        <p:nvSpPr>
          <p:cNvPr id="17" name="Скругленный прямоугольник 14"/>
          <p:cNvSpPr>
            <a:spLocks noChangeArrowheads="1"/>
          </p:cNvSpPr>
          <p:nvPr/>
        </p:nvSpPr>
        <p:spPr bwMode="auto">
          <a:xfrm>
            <a:off x="2770692" y="6096293"/>
            <a:ext cx="1922462" cy="590550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25400">
            <a:noFill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rimson Roman"/>
                <a:ea typeface="Calibri" panose="020F0502020204030204" pitchFamily="34" charset="0"/>
                <a:cs typeface="Times New Roman" panose="02020603050405020304" pitchFamily="18" charset="0"/>
              </a:rPr>
              <a:t>Экспертная оценка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rimson Roman"/>
            </a:endParaRPr>
          </a:p>
        </p:txBody>
      </p:sp>
      <p:sp>
        <p:nvSpPr>
          <p:cNvPr id="18" name="Скругленный прямоугольник 15"/>
          <p:cNvSpPr>
            <a:spLocks noChangeArrowheads="1"/>
          </p:cNvSpPr>
          <p:nvPr/>
        </p:nvSpPr>
        <p:spPr bwMode="auto">
          <a:xfrm>
            <a:off x="7172810" y="6096293"/>
            <a:ext cx="2006404" cy="590550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25400">
            <a:noFill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rimson Roman"/>
                <a:ea typeface="Calibri" panose="020F0502020204030204" pitchFamily="34" charset="0"/>
                <a:cs typeface="Times New Roman" panose="02020603050405020304" pitchFamily="18" charset="0"/>
              </a:rPr>
              <a:t>Независимая оценка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rimson Roman"/>
            </a:endParaRPr>
          </a:p>
        </p:txBody>
      </p:sp>
    </p:spTree>
    <p:extLst>
      <p:ext uri="{BB962C8B-B14F-4D97-AF65-F5344CB8AC3E}">
        <p14:creationId xmlns:p14="http://schemas.microsoft.com/office/powerpoint/2010/main" val="1794587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83177" y="209006"/>
            <a:ext cx="10972800" cy="1600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800" b="1" dirty="0">
                <a:solidFill>
                  <a:schemeClr val="tx1"/>
                </a:solidFill>
                <a:latin typeface="Crimson Roman"/>
              </a:rPr>
              <a:t>Критерии и показатели процесса оказания социальных услуг детям, оказавшимся в социально опасном положении</a:t>
            </a:r>
            <a:br>
              <a:rPr lang="ru-RU" sz="2800" b="1" dirty="0">
                <a:solidFill>
                  <a:schemeClr val="tx1"/>
                </a:solidFill>
                <a:latin typeface="Crimson Roman"/>
              </a:rPr>
            </a:br>
            <a:endParaRPr lang="ru-RU" sz="2800" b="1" dirty="0">
              <a:solidFill>
                <a:schemeClr val="tx1"/>
              </a:solidFill>
              <a:latin typeface="Crimson Roman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7825" y="1809206"/>
            <a:ext cx="7443504" cy="4722223"/>
          </a:xfrm>
          <a:prstGeom prst="rect">
            <a:avLst/>
          </a:prstGeom>
          <a:effectLst>
            <a:softEdge rad="12700"/>
          </a:effectLst>
        </p:spPr>
      </p:pic>
    </p:spTree>
    <p:extLst>
      <p:ext uri="{BB962C8B-B14F-4D97-AF65-F5344CB8AC3E}">
        <p14:creationId xmlns:p14="http://schemas.microsoft.com/office/powerpoint/2010/main" val="1092112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5316" y="-399677"/>
            <a:ext cx="10972800" cy="1600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800" b="1" dirty="0">
                <a:solidFill>
                  <a:schemeClr val="tx1"/>
                </a:solidFill>
                <a:latin typeface="Crimson Roman"/>
              </a:rPr>
              <a:t>Критерии и показатели результата оказания социальных услуг детям, оказавшимся в социально опасном </a:t>
            </a:r>
            <a:r>
              <a:rPr lang="ru-RU" sz="2800" b="1" dirty="0" smtClean="0">
                <a:solidFill>
                  <a:schemeClr val="tx1"/>
                </a:solidFill>
                <a:latin typeface="Crimson Roman"/>
              </a:rPr>
              <a:t>положении</a:t>
            </a:r>
            <a:endParaRPr lang="ru-RU" sz="2800" b="1" dirty="0">
              <a:solidFill>
                <a:schemeClr val="tx1"/>
              </a:solidFill>
              <a:latin typeface="Crimson Roman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41" y="1409528"/>
            <a:ext cx="11106150" cy="5095875"/>
          </a:xfrm>
          <a:prstGeom prst="rect">
            <a:avLst/>
          </a:prstGeom>
          <a:effectLst>
            <a:softEdge rad="12700"/>
          </a:effectLst>
        </p:spPr>
      </p:pic>
    </p:spTree>
    <p:extLst>
      <p:ext uri="{BB962C8B-B14F-4D97-AF65-F5344CB8AC3E}">
        <p14:creationId xmlns:p14="http://schemas.microsoft.com/office/powerpoint/2010/main" val="2078190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5316" y="-399677"/>
            <a:ext cx="10972800" cy="1600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800" b="1" dirty="0">
                <a:solidFill>
                  <a:schemeClr val="tx1"/>
                </a:solidFill>
                <a:latin typeface="Crimson Roman"/>
              </a:rPr>
              <a:t>Критерии и показатели результата оказания социальных услуг детям, оказавшимся в социально опасном </a:t>
            </a:r>
            <a:r>
              <a:rPr lang="ru-RU" sz="2800" b="1" dirty="0" smtClean="0">
                <a:solidFill>
                  <a:schemeClr val="tx1"/>
                </a:solidFill>
                <a:latin typeface="Crimson Roman"/>
              </a:rPr>
              <a:t>положении</a:t>
            </a:r>
            <a:endParaRPr lang="ru-RU" sz="2800" b="1" dirty="0">
              <a:solidFill>
                <a:schemeClr val="tx1"/>
              </a:solidFill>
              <a:latin typeface="Crimson Roman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41" y="1574619"/>
            <a:ext cx="11106150" cy="5067300"/>
          </a:xfrm>
          <a:prstGeom prst="rect">
            <a:avLst/>
          </a:prstGeom>
          <a:effectLst>
            <a:softEdge rad="127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6" y="1222194"/>
            <a:ext cx="11125200" cy="352425"/>
          </a:xfrm>
          <a:prstGeom prst="rect">
            <a:avLst/>
          </a:prstGeom>
          <a:effectLst>
            <a:softEdge rad="31750"/>
          </a:effectLst>
        </p:spPr>
      </p:pic>
    </p:spTree>
    <p:extLst>
      <p:ext uri="{BB962C8B-B14F-4D97-AF65-F5344CB8AC3E}">
        <p14:creationId xmlns:p14="http://schemas.microsoft.com/office/powerpoint/2010/main" val="4060723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7017" y="287383"/>
            <a:ext cx="11242766" cy="1600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800" b="1" dirty="0">
                <a:solidFill>
                  <a:schemeClr val="tx1"/>
                </a:solidFill>
                <a:latin typeface="Crimson Roman"/>
              </a:rPr>
              <a:t>Уровни результативности оказания социальных услуг детям, оказавшимся в социально опасном положении</a:t>
            </a:r>
            <a:br>
              <a:rPr lang="ru-RU" sz="2800" b="1" dirty="0">
                <a:solidFill>
                  <a:schemeClr val="tx1"/>
                </a:solidFill>
                <a:latin typeface="Crimson Roman"/>
              </a:rPr>
            </a:br>
            <a:endParaRPr lang="ru-RU" sz="2800" b="1" dirty="0">
              <a:solidFill>
                <a:schemeClr val="tx1"/>
              </a:solidFill>
              <a:latin typeface="Crimson Roman"/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1071154" y="2262054"/>
            <a:ext cx="868244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rimson Roman"/>
              </a:rPr>
              <a:t>1 уровень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 smtClean="0">
                <a:latin typeface="Crimson Roman"/>
              </a:rPr>
              <a:t>положительные изменения;</a:t>
            </a:r>
          </a:p>
          <a:p>
            <a:pPr marL="0" indent="0">
              <a:spcBef>
                <a:spcPts val="0"/>
              </a:spcBef>
              <a:buNone/>
            </a:pPr>
            <a:endParaRPr lang="ru-RU" sz="2800" dirty="0">
              <a:latin typeface="Crimson Roman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rimson Roman"/>
              </a:rPr>
              <a:t>2 уровень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 smtClean="0">
                <a:latin typeface="Crimson Roman"/>
              </a:rPr>
              <a:t>отсутствие </a:t>
            </a:r>
            <a:r>
              <a:rPr lang="ru-RU" sz="2800" dirty="0">
                <a:latin typeface="Crimson Roman"/>
              </a:rPr>
              <a:t>социально опасной ситуации, восстановление (нормализация) </a:t>
            </a:r>
            <a:r>
              <a:rPr lang="ru-RU" sz="2800" dirty="0" smtClean="0">
                <a:latin typeface="Crimson Roman"/>
              </a:rPr>
              <a:t>соматического </a:t>
            </a:r>
            <a:r>
              <a:rPr lang="ru-RU" sz="2800" dirty="0">
                <a:latin typeface="Crimson Roman"/>
              </a:rPr>
              <a:t>и психологического здоровья ребенка.</a:t>
            </a:r>
          </a:p>
          <a:p>
            <a:endParaRPr lang="en-US" dirty="0">
              <a:latin typeface="Crimson Roman"/>
            </a:endParaRPr>
          </a:p>
        </p:txBody>
      </p:sp>
    </p:spTree>
    <p:extLst>
      <p:ext uri="{BB962C8B-B14F-4D97-AF65-F5344CB8AC3E}">
        <p14:creationId xmlns:p14="http://schemas.microsoft.com/office/powerpoint/2010/main" val="1350174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2147" y="60960"/>
            <a:ext cx="10467703" cy="1600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800" b="1" dirty="0">
                <a:solidFill>
                  <a:schemeClr val="tx1"/>
                </a:solidFill>
                <a:latin typeface="Crimson Roman"/>
              </a:rPr>
              <a:t>Варианты соотношения оценки процесса и результата индивидуальной программы предоставления социальных услуг</a:t>
            </a:r>
            <a:endParaRPr lang="ru-RU" sz="2800" b="1" dirty="0">
              <a:solidFill>
                <a:schemeClr val="tx1"/>
              </a:solidFill>
              <a:latin typeface="Crimson Roman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912" y="2043248"/>
            <a:ext cx="10544175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150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22515"/>
            <a:ext cx="10972800" cy="1600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400" b="1" dirty="0">
                <a:solidFill>
                  <a:schemeClr val="tx1"/>
                </a:solidFill>
                <a:latin typeface="Crimson Roman"/>
              </a:rPr>
              <a:t>Возможные направления повышения эффективности индивидуальных программ предоставления социальных услуг детям, оказавшимся в социально опасном положении, </a:t>
            </a:r>
            <a:r>
              <a:rPr lang="ru-RU" sz="2400" b="1" dirty="0" smtClean="0">
                <a:solidFill>
                  <a:schemeClr val="tx1"/>
                </a:solidFill>
                <a:latin typeface="Crimson Roman"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latin typeface="Crimson Roman"/>
              </a:rPr>
            </a:br>
            <a:r>
              <a:rPr lang="ru-RU" sz="2400" b="1" dirty="0" smtClean="0">
                <a:solidFill>
                  <a:schemeClr val="tx1"/>
                </a:solidFill>
                <a:latin typeface="Crimson Roman"/>
              </a:rPr>
              <a:t>на </a:t>
            </a:r>
            <a:r>
              <a:rPr lang="ru-RU" sz="2400" b="1" dirty="0">
                <a:solidFill>
                  <a:schemeClr val="tx1"/>
                </a:solidFill>
                <a:latin typeface="Crimson Roman"/>
              </a:rPr>
              <a:t>основании представленной модели </a:t>
            </a:r>
            <a:br>
              <a:rPr lang="ru-RU" sz="2400" b="1" dirty="0">
                <a:solidFill>
                  <a:schemeClr val="tx1"/>
                </a:solidFill>
                <a:latin typeface="Crimson Roman"/>
              </a:rPr>
            </a:br>
            <a:endParaRPr lang="ru-RU" sz="2400" b="1" dirty="0">
              <a:solidFill>
                <a:schemeClr val="tx1"/>
              </a:solidFill>
              <a:latin typeface="Crimson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2332037"/>
            <a:ext cx="9370423" cy="4525963"/>
          </a:xfrm>
        </p:spPr>
        <p:txBody>
          <a:bodyPr>
            <a:normAutofit/>
          </a:bodyPr>
          <a:lstStyle/>
          <a:p>
            <a:pPr lvl="0"/>
            <a:r>
              <a:rPr lang="ru-RU" sz="2800" dirty="0">
                <a:latin typeface="Crimson Roman"/>
              </a:rPr>
              <a:t>В сфере оказания социальных услуг для конкретного получателя (индивидуальный уровень);</a:t>
            </a:r>
          </a:p>
          <a:p>
            <a:pPr lvl="0"/>
            <a:r>
              <a:rPr lang="ru-RU" sz="2800" dirty="0">
                <a:latin typeface="Crimson Roman"/>
              </a:rPr>
              <a:t>В сфере оказания социальных услуг в целом или конкретного вида социальных услуг </a:t>
            </a:r>
            <a:r>
              <a:rPr lang="ru-RU" sz="2800" dirty="0" smtClean="0">
                <a:latin typeface="Crimson Roman"/>
              </a:rPr>
              <a:t>              (уровень </a:t>
            </a:r>
            <a:r>
              <a:rPr lang="ru-RU" sz="2800" dirty="0">
                <a:latin typeface="Crimson Roman"/>
              </a:rPr>
              <a:t>учреждения).</a:t>
            </a:r>
          </a:p>
          <a:p>
            <a:endParaRPr lang="ru-RU" sz="2000" dirty="0">
              <a:latin typeface="Crimson Roman"/>
            </a:endParaRPr>
          </a:p>
        </p:txBody>
      </p:sp>
    </p:spTree>
    <p:extLst>
      <p:ext uri="{BB962C8B-B14F-4D97-AF65-F5344CB8AC3E}">
        <p14:creationId xmlns:p14="http://schemas.microsoft.com/office/powerpoint/2010/main" val="4021738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редставление сведений о компании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solidFill>
          <a:schemeClr val="tx2"/>
        </a:solidFill>
        <a:ln>
          <a:solidFill>
            <a:schemeClr val="tx2"/>
          </a:solidFill>
        </a:ln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26713854_TF03460510" id="{F46CA5F3-C572-44A0-BD19-B91F9CC97550}" vid="{0FFDAD60-1F34-4B6A-AAF6-6E2D78F886F7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109</TotalTime>
  <Words>257</Words>
  <Application>Microsoft Office PowerPoint</Application>
  <PresentationFormat>Широкоэкранный</PresentationFormat>
  <Paragraphs>44</Paragraphs>
  <Slides>10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Calibri</vt:lpstr>
      <vt:lpstr>Century Gothic</vt:lpstr>
      <vt:lpstr>Courier New</vt:lpstr>
      <vt:lpstr>Crimson Roman</vt:lpstr>
      <vt:lpstr>Palatino Linotype</vt:lpstr>
      <vt:lpstr>Times New Roman</vt:lpstr>
      <vt:lpstr>Представление сведений о компании</vt:lpstr>
      <vt:lpstr>Оценка эффективности индивидуальных программ предоставления социальных услуг детям, оказавшимся в социально опасном положении</vt:lpstr>
      <vt:lpstr>Возможные подходы к оценке эффективности предоставления социальных услуг </vt:lpstr>
      <vt:lpstr>Презентация PowerPoint</vt:lpstr>
      <vt:lpstr>Критерии и показатели процесса оказания социальных услуг детям, оказавшимся в социально опасном положении </vt:lpstr>
      <vt:lpstr>Критерии и показатели результата оказания социальных услуг детям, оказавшимся в социально опасном положении</vt:lpstr>
      <vt:lpstr>Критерии и показатели результата оказания социальных услуг детям, оказавшимся в социально опасном положении</vt:lpstr>
      <vt:lpstr>Уровни результативности оказания социальных услуг детям, оказавшимся в социально опасном положении </vt:lpstr>
      <vt:lpstr>Варианты соотношения оценки процесса и результата индивидуальной программы предоставления социальных услуг</vt:lpstr>
      <vt:lpstr>Возможные направления повышения эффективности индивидуальных программ предоставления социальных услуг детям, оказавшимся в социально опасном положении,  на основании представленной модели  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эффективности индивидуальных программ предоставления социальных услуг детям, оказавшимся в социально опасном положении</dc:title>
  <dc:creator>Рома Ми</dc:creator>
  <cp:lastModifiedBy>Рома Ми</cp:lastModifiedBy>
  <cp:revision>9</cp:revision>
  <dcterms:created xsi:type="dcterms:W3CDTF">2021-05-29T12:36:10Z</dcterms:created>
  <dcterms:modified xsi:type="dcterms:W3CDTF">2021-05-29T14:25:24Z</dcterms:modified>
</cp:coreProperties>
</file>